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563" r:id="rId3"/>
    <p:sldId id="581" r:id="rId4"/>
    <p:sldId id="584" r:id="rId5"/>
    <p:sldId id="565" r:id="rId6"/>
    <p:sldId id="566" r:id="rId7"/>
    <p:sldId id="582" r:id="rId8"/>
    <p:sldId id="583" r:id="rId9"/>
    <p:sldId id="585" r:id="rId10"/>
    <p:sldId id="586" r:id="rId11"/>
    <p:sldId id="587" r:id="rId12"/>
    <p:sldId id="588" r:id="rId13"/>
    <p:sldId id="589" r:id="rId14"/>
  </p:sldIdLst>
  <p:sldSz cx="9906000" cy="6858000" type="A4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나눔스퀘어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나눔스퀘어 Light" panose="020B0600000101010101" pitchFamily="50" charset="-127"/>
      <p:regular r:id="rId24"/>
    </p:embeddedFont>
    <p:embeddedFont>
      <p:font typeface="나눔스퀘어" panose="020B0600000101010101" pitchFamily="50" charset="-127"/>
      <p:regular r:id="rId25"/>
    </p:embeddedFont>
    <p:embeddedFont>
      <p:font typeface="나눔바른고딕 Light" panose="020B060302010102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FF"/>
    <a:srgbClr val="2D4B2B"/>
    <a:srgbClr val="3D643A"/>
    <a:srgbClr val="1D301C"/>
    <a:srgbClr val="F66A81"/>
    <a:srgbClr val="FBB3BF"/>
    <a:srgbClr val="F995A6"/>
    <a:srgbClr val="664E59"/>
    <a:srgbClr val="896977"/>
    <a:srgbClr val="554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2" autoAdjust="0"/>
    <p:restoredTop sz="99561" autoAdjust="0"/>
  </p:normalViewPr>
  <p:slideViewPr>
    <p:cSldViewPr snapToGrid="0">
      <p:cViewPr varScale="1">
        <p:scale>
          <a:sx n="97" d="100"/>
          <a:sy n="97" d="100"/>
        </p:scale>
        <p:origin x="96" y="3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log.wishket.com/ap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550127" y="2781199"/>
            <a:ext cx="49384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25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endParaRPr lang="en-US" altLang="ko-KR" sz="25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29526" y="3661416"/>
            <a:ext cx="397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78285" y="3499587"/>
            <a:ext cx="48213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00449" y="28830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3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3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 발표</a:t>
            </a:r>
            <a:endParaRPr lang="en-US" altLang="ko-KR" sz="23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서핑 어택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8316" y="1071566"/>
            <a:ext cx="7373798" cy="248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Surfing Attack</a:t>
            </a:r>
            <a:r>
              <a:rPr lang="ko-KR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은 사람의 귀에 들리지 않는 유도 초음파를 이용해 애플의 시리나 아마존의 알렉사</a:t>
            </a:r>
            <a:r>
              <a:rPr lang="en-US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(Alexa) </a:t>
            </a:r>
            <a:r>
              <a:rPr lang="ko-KR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같은 음성 인식 프로그램을 조종하고 통제</a:t>
            </a: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해커가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비교적 먼 거리에서 유도 초음파를 전송해 눈에 보이지 않는 스마트 기기의 음성 인식 비서와 여러 차례 정보를 주고받을 수 있음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이 초음파 정보는 책상처럼 두께가 있는 물체도 통과할 수 있음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미시간주립대</a:t>
            </a:r>
            <a:r>
              <a:rPr lang="en-US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</a:t>
            </a:r>
            <a:r>
              <a:rPr lang="ko-KR" altLang="en-US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옌치번 교수</a:t>
            </a:r>
            <a:r>
              <a:rPr lang="ko-KR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는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해커들이 사용한 초음파에 대해 “사람의 귀에는 전혀 들리지 않지만</a:t>
            </a:r>
            <a:r>
              <a:rPr lang="en-US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음성 인식 비서는 이를 음성 명령으로 받아들여 그에 따른 작업을 수행하게 된다</a:t>
            </a:r>
            <a:r>
              <a:rPr lang="ko-KR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”</a:t>
            </a:r>
            <a:r>
              <a:rPr lang="en-US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라</a:t>
            </a:r>
            <a:r>
              <a:rPr lang="ko-KR" altLang="ko-KR" sz="1050" kern="100" spc="-65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고 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설명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스마트 기기를 탁상 위에 올려놓고 한동안 사용하지 않을 때 공격의 주 표적 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얀 교수를 비롯한 전문가들은</a:t>
            </a:r>
            <a:r>
              <a:rPr lang="en-US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050" kern="100" spc="-65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달러면 누구나 살 수 있는 전기음향변환기의 한 종류인 압전변환기를 이용해 다음 표에 나와 있는 스마트 기기에 성공적으로 침투함</a:t>
            </a:r>
            <a:endParaRPr lang="ko-KR" altLang="ko-KR" sz="1050" kern="1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SurfingAttack - hacking phones via ultrasonic wavesSecurity Affai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31" y="4223702"/>
            <a:ext cx="3457984" cy="15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테이블이(가) 표시된 사진&#10;&#10;자동 생성된 설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24" y="3627404"/>
            <a:ext cx="3152890" cy="25207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30232" y="6148187"/>
            <a:ext cx="17908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ko-KR" sz="700" b="1" kern="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초음파 공격으로 스마트 기기 침투 성공 목록</a:t>
            </a:r>
          </a:p>
        </p:txBody>
      </p:sp>
    </p:spTree>
    <p:extLst>
      <p:ext uri="{BB962C8B-B14F-4D97-AF65-F5344CB8AC3E}">
        <p14:creationId xmlns:p14="http://schemas.microsoft.com/office/powerpoint/2010/main" val="33125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59381" y="2698885"/>
            <a:ext cx="1197764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공부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89262" y="2568357"/>
            <a:ext cx="1577217" cy="15772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1089" y="3086249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75003" y="3296467"/>
            <a:ext cx="3745937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SQL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228600" marR="0" lvl="0" indent="-22860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spc="-150" dirty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39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52651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3890" y="1339932"/>
            <a:ext cx="6698673" cy="2473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SQL(Structured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Query Language /  RDBMS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위한 특수 프로그래밍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RDBMS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종류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오라클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MSQL ..)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MySQL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공부하기로 선택</a:t>
            </a:r>
          </a:p>
          <a:p>
            <a:pPr>
              <a:lnSpc>
                <a:spcPct val="130000"/>
              </a:lnSpc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SQL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문법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DDL, DML, DCL 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DDL(Data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Definition Language/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정의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CREATE, DROP, ALTER …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*DML(Data Manipulation Language/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조작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SELECT, INSERT, UPDATE, DELETE …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*DCL(Data Control Language/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제어 언어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GRANT, REVOKE …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43890" y="4093217"/>
            <a:ext cx="5368637" cy="282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실습 위해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APM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설치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(=MySQL + PACHE + </a:t>
            </a:r>
            <a:r>
              <a:rPr lang="en-US" altLang="ko-KR" sz="1000" dirty="0" err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php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 </a:t>
            </a:r>
            <a:r>
              <a:rPr kumimoji="0" lang="en-US" altLang="ko-KR" sz="1000" b="0" i="0" u="none" strike="noStrike" kern="1200" cap="none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APM </a:t>
            </a:r>
            <a:r>
              <a:rPr kumimoji="0" lang="ko-KR" altLang="en-US" sz="1000" b="0" i="0" u="none" strike="noStrike" kern="1200" cap="none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 하였으나 실행 실패</a:t>
            </a:r>
            <a:endParaRPr kumimoji="0" lang="en-US" altLang="ko-KR" sz="1000" b="0" i="0" u="none" strike="noStrike" kern="1200" cap="none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8" y="4432561"/>
            <a:ext cx="4163292" cy="1178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9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946955" y="3003005"/>
            <a:ext cx="2012089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3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9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3436304" y="3756723"/>
            <a:ext cx="3979655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서핑</a:t>
            </a:r>
            <a:r>
              <a:rPr kumimoji="0" lang="ko-KR" altLang="en-US" sz="12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어택</a:t>
            </a:r>
            <a:endParaRPr kumimoji="0" lang="en-US" altLang="ko-KR" sz="1200" b="0" i="0" u="none" strike="noStrike" kern="1200" cap="none" normalizeH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spc="-1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 차</a:t>
            </a:r>
            <a:endParaRPr kumimoji="0" lang="en-US" altLang="ko-KR" sz="2300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629370" y="1610078"/>
            <a:ext cx="1207348" cy="10836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96652" y="1921621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22935" y="1369388"/>
            <a:ext cx="3598414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</a:t>
            </a: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speech</a:t>
            </a: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음성 인식 실습</a:t>
            </a:r>
            <a:r>
              <a:rPr lang="en-US" altLang="ko-KR" sz="9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 </a:t>
            </a:r>
            <a:r>
              <a:rPr lang="en-US" altLang="ko-KR" sz="9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p.316)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179981" y="3351116"/>
            <a:ext cx="2905299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인식 스피커 관련 해킹 조사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2006" y="1770262"/>
            <a:ext cx="3979655" cy="1078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Speech API</a:t>
            </a:r>
            <a:r>
              <a:rPr lang="ko-KR" altLang="en-US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란 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 Speech API  Key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발급</a:t>
            </a: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 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SDK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패키지 다운</a:t>
            </a: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실행 코드 작성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 인식 실행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29370" y="3214881"/>
            <a:ext cx="1207348" cy="10836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34824" y="4642627"/>
            <a:ext cx="1207348" cy="10836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6260" y="3491252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86260" y="4948746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79981" y="4785927"/>
            <a:ext cx="1163419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공부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19430" y="5189793"/>
            <a:ext cx="397965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SQL </a:t>
            </a:r>
          </a:p>
        </p:txBody>
      </p:sp>
    </p:spTree>
    <p:extLst>
      <p:ext uri="{BB962C8B-B14F-4D97-AF65-F5344CB8AC3E}">
        <p14:creationId xmlns:p14="http://schemas.microsoft.com/office/powerpoint/2010/main" val="9369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474443" y="2416043"/>
            <a:ext cx="3268844" cy="466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 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speech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음성 인식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 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89262" y="2568357"/>
            <a:ext cx="1577217" cy="15772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1089" y="3086249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16401" y="3076770"/>
            <a:ext cx="3979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Speech API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란 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 Speech API  Key 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발급</a:t>
            </a:r>
            <a:r>
              <a:rPr lang="en-US" altLang="ko-KR" sz="12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 </a:t>
            </a:r>
            <a:r>
              <a:rPr lang="en-US" altLang="ko-KR" sz="12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SDK </a:t>
            </a:r>
            <a:r>
              <a:rPr lang="ko-KR" altLang="en-US" sz="12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패키지 다운</a:t>
            </a: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실행 코드 작성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 인식 실행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4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299365" y="3709559"/>
            <a:ext cx="3054927" cy="1911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52417" y="3431621"/>
            <a:ext cx="3745937" cy="267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Cloud Platform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제공하는 </a:t>
            </a: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peech API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개발자가 구글의 음성 인식 기술을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쉽게 사용할 수 있게 합니다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endParaRPr lang="en-US" altLang="ko-KR" sz="1100" dirty="0" smtClean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대표적인 기능에는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Speech – To – 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Text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있습니다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STT(speech to text)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머신 </a:t>
            </a:r>
            <a:r>
              <a:rPr lang="ko-KR" altLang="en-US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러닝 기반의 음성 텍스트 변환 </a:t>
            </a:r>
            <a:r>
              <a: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 </a:t>
            </a:r>
            <a:r>
              <a:rPr lang="ko-KR" altLang="en-US" sz="1100" dirty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 파일을 구글 측에 전달하여 인식시키고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문자열로 바꾸는 기능을 합니다</a:t>
            </a:r>
            <a:r>
              <a:rPr lang="en-US" altLang="ko-KR" sz="11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0" algn="just">
              <a:lnSpc>
                <a:spcPct val="130000"/>
              </a:lnSpc>
              <a:defRPr/>
            </a:pP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활용해 유튜브에서 언어별 자막을 생성하고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화상 회의 내용을 문자열로 기록할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 있습니다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lvl="0" algn="just">
              <a:lnSpc>
                <a:spcPct val="130000"/>
              </a:lnSpc>
              <a:defRPr/>
            </a:pPr>
            <a:endParaRPr lang="en-US" altLang="ko-KR" sz="800" dirty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kumimoji="0" lang="ko-KR" altLang="en-US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통해 오디오를 텍스트로 변환하는 실습 과정을 살펴보겠습니다</a:t>
            </a:r>
            <a:r>
              <a:rPr kumimoji="0" lang="en-US" altLang="ko-KR" sz="11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27" y="1562250"/>
            <a:ext cx="3049215" cy="16212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1863" y="3183510"/>
            <a:ext cx="163582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600" spc="-15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http://</a:t>
            </a:r>
            <a:r>
              <a:rPr lang="en-US" altLang="ko-KR" sz="600" spc="-15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blog.wishket.com/api</a:t>
            </a:r>
            <a:endParaRPr kumimoji="0" lang="en-US" altLang="ko-KR" sz="6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93166" y="1562250"/>
            <a:ext cx="3979655" cy="1334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lang="en-US" altLang="ko-KR" sz="120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프로그램들이 서로 상호작용하는 것을 도와주는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매개체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ko-KR" sz="80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서버와 데이터베이스에 대한 출입구 역할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애플리케이션과 기기가 원활하게 통신할 수 있도록 함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접속을 표준화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기계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./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운영체제와 상관없이 누구나  동일한 액세스를 얻을 수 있음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44025" y="3874625"/>
            <a:ext cx="3576491" cy="1332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lang="en-US" altLang="ko-KR" sz="1200" spc="-15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Speech to Text  </a:t>
            </a:r>
            <a:r>
              <a:rPr lang="ko-KR" altLang="en-US" sz="1200" spc="-150" dirty="0" smtClean="0">
                <a:solidFill>
                  <a:srgbClr val="E7E6E6">
                    <a:lumMod val="5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과정</a:t>
            </a:r>
            <a:endParaRPr lang="en-US" altLang="ko-KR" sz="1200" spc="-150" dirty="0" smtClean="0">
              <a:solidFill>
                <a:srgbClr val="E7E6E6">
                  <a:lumMod val="5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0" algn="just">
              <a:lnSpc>
                <a:spcPct val="130000"/>
              </a:lnSpc>
              <a:defRPr/>
            </a:pPr>
            <a:endParaRPr lang="en-US" altLang="ko-KR" sz="800" spc="-1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음성을 파일 등으로 저장한다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구글 클라우드에 저장한다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구글 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호출한다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lvl="0" indent="-228600" algn="just">
              <a:lnSpc>
                <a:spcPct val="130000"/>
              </a:lnSpc>
              <a:buAutoNum type="arabicPeriod"/>
              <a:defRPr/>
            </a:pP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음성을 텍스트로 변환해 회신한다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25386" y="920308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 Speech API </a:t>
            </a:r>
            <a:r>
              <a:rPr kumimoji="0" lang="ko-KR" altLang="en-US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endParaRPr kumimoji="0" lang="en-US" altLang="ko-KR" b="0" i="0" u="none" strike="noStrike" kern="1200" cap="none" spc="-15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9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5325458"/>
            <a:ext cx="3979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Cloud SDK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7928" y="34721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86535" y="2057367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4.0(TTF)-SemiBold" panose="02020603020101020101" pitchFamily="18" charset="-127"/>
                <a:ea typeface="아리따-돋움4.0(TTF)-SemiBold" panose="02020603020101020101" pitchFamily="18" charset="-127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90769" y="94312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Cloud  Speech API  Key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Cloud SDK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9" y="1541744"/>
            <a:ext cx="4284864" cy="205733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144686" y="1463645"/>
            <a:ext cx="1188718" cy="353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69" y="2148225"/>
            <a:ext cx="561427" cy="86639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637476" y="2321348"/>
            <a:ext cx="606829" cy="378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27" y="4169106"/>
            <a:ext cx="657317" cy="9716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17754" y="3105410"/>
            <a:ext cx="3979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Key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발급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58" y="3922484"/>
            <a:ext cx="3884332" cy="201633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221244" y="4552643"/>
            <a:ext cx="606829" cy="378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91133" y="2662239"/>
            <a:ext cx="314517" cy="353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84259" y="2776917"/>
            <a:ext cx="213747" cy="250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20716" y="4043638"/>
            <a:ext cx="324764" cy="2845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28258" y="4064478"/>
            <a:ext cx="879795" cy="209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98006" y="4457126"/>
            <a:ext cx="447674" cy="2672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254477" y="6012137"/>
            <a:ext cx="39796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Cmd</a:t>
            </a: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창에서 설치 추가 진행 </a:t>
            </a:r>
            <a:endParaRPr kumimoji="0" lang="en-US" altLang="ko-KR" sz="11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80560" y="5752343"/>
            <a:ext cx="2735580" cy="191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241774" y="1720256"/>
            <a:ext cx="100682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85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1.3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82" y="1358213"/>
            <a:ext cx="3811271" cy="46597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706997" y="1290678"/>
            <a:ext cx="1188718" cy="30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3"/>
          <a:stretch/>
        </p:blipFill>
        <p:spPr>
          <a:xfrm>
            <a:off x="2560982" y="1968087"/>
            <a:ext cx="2759164" cy="55195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343400" y="1928131"/>
            <a:ext cx="957956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패키지 다운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 코드 작성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52" y="2930536"/>
            <a:ext cx="1981713" cy="33118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142" y="4407978"/>
            <a:ext cx="2718151" cy="1864625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V="1">
            <a:off x="3041648" y="4644463"/>
            <a:ext cx="3862179" cy="6532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6903827" y="4323526"/>
            <a:ext cx="990430" cy="3209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560" y="3098021"/>
            <a:ext cx="3447657" cy="74386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170220" y="3694524"/>
            <a:ext cx="122026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5570" y="1970979"/>
            <a:ext cx="2218946" cy="66410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93338" y="1467905"/>
            <a:ext cx="17488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Google-cloud-speech </a:t>
            </a:r>
            <a:r>
              <a:rPr kumimoji="0" lang="ko-KR" altLang="en-US" sz="105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05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5903" y="1966703"/>
            <a:ext cx="17488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PyAudio</a:t>
            </a:r>
            <a:r>
              <a:rPr kumimoji="0" lang="en-US" altLang="ko-KR" sz="105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105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</a:t>
            </a:r>
            <a:endParaRPr kumimoji="0" lang="en-US" altLang="ko-KR" sz="105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10800000">
            <a:off x="5406065" y="2185157"/>
            <a:ext cx="288154" cy="162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49117" y="3097212"/>
            <a:ext cx="2756948" cy="11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영어 음성 인식 파이썬</a:t>
            </a:r>
            <a:r>
              <a:rPr kumimoji="0" lang="ko-KR" altLang="en-US" sz="12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코드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책</a:t>
            </a:r>
            <a:r>
              <a:rPr kumimoji="0" lang="en-US" altLang="ko-KR" sz="11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(p.306)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From  </a:t>
            </a:r>
            <a:r>
              <a:rPr kumimoji="0" lang="en-US" altLang="ko-KR" sz="105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google.cloud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import  </a:t>
            </a:r>
            <a:r>
              <a:rPr kumimoji="0" lang="en-US" altLang="ko-KR" sz="1050" i="0" u="none" strike="noStrike" kern="1200" cap="none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enums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types  -&gt; </a:t>
            </a:r>
            <a:r>
              <a:rPr kumimoji="0" lang="ko-KR" altLang="en-US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</a:t>
            </a:r>
            <a:r>
              <a:rPr kumimoji="0" lang="en-US" altLang="ko-KR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name import </a:t>
            </a:r>
            <a:r>
              <a:rPr kumimoji="0" lang="ko-KR" altLang="en-US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불가</a:t>
            </a:r>
            <a:endParaRPr kumimoji="0" lang="en-US" altLang="ko-KR" sz="105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코드 변경</a:t>
            </a:r>
            <a:endParaRPr kumimoji="0" lang="en-US" altLang="ko-KR" sz="105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4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1.4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인식 실행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영어 녹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776" r="44060" b="24680"/>
          <a:stretch/>
        </p:blipFill>
        <p:spPr>
          <a:xfrm>
            <a:off x="1050868" y="2529839"/>
            <a:ext cx="3611880" cy="259842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05315" y="1922947"/>
            <a:ext cx="22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한국어 음성 인식 코드 실행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6343" y="2126997"/>
            <a:ext cx="1072343" cy="1458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98115" y="1922947"/>
            <a:ext cx="22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영어 음성 인식 코드 실행</a:t>
            </a: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파이썬</a:t>
            </a: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80760" y="2245182"/>
            <a:ext cx="11579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언어 코드를 </a:t>
            </a:r>
            <a:r>
              <a:rPr kumimoji="0" lang="en-US" altLang="ko-KR" sz="800" b="0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</a:t>
            </a:r>
            <a:r>
              <a:rPr kumimoji="0" lang="en-US" altLang="ko-KR" sz="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kumimoji="0" lang="en-US" altLang="ko-KR" sz="800" b="0" i="0" u="none" strike="noStrike" kern="1200" cap="none" spc="-15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kor</a:t>
            </a:r>
            <a:r>
              <a:rPr lang="ko-KR" altLang="en-US" sz="800" spc="-15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800" spc="-150" dirty="0" smtClean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변경</a:t>
            </a:r>
            <a:endParaRPr kumimoji="0" lang="en-US" altLang="ko-KR" sz="8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한국어 녹음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-111" t="41982" r="45727" b="842"/>
          <a:stretch/>
        </p:blipFill>
        <p:spPr>
          <a:xfrm>
            <a:off x="5166360" y="2590240"/>
            <a:ext cx="37109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67" b="34137"/>
          <a:stretch/>
        </p:blipFill>
        <p:spPr>
          <a:xfrm>
            <a:off x="1011149" y="3616036"/>
            <a:ext cx="1780349" cy="24461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r="-150"/>
          <a:stretch/>
        </p:blipFill>
        <p:spPr>
          <a:xfrm>
            <a:off x="1011149" y="989214"/>
            <a:ext cx="1698799" cy="2317599"/>
          </a:xfrm>
          <a:prstGeom prst="rect">
            <a:avLst/>
          </a:prstGeom>
        </p:spPr>
      </p:pic>
      <p:pic>
        <p:nvPicPr>
          <p:cNvPr id="2" name="녹음을 텍스트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978" r="21242" b="16405"/>
          <a:stretch/>
        </p:blipFill>
        <p:spPr>
          <a:xfrm>
            <a:off x="3958764" y="2197064"/>
            <a:ext cx="5160298" cy="29343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10138" y="3717748"/>
            <a:ext cx="1072948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후에 녹음한 파일을 텍스트로 변경</a:t>
            </a:r>
            <a:endParaRPr kumimoji="0" lang="en-US" altLang="ko-KR" sz="100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61789" y="2798384"/>
            <a:ext cx="18875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소리를 녹음하는 코드 실행</a:t>
            </a:r>
            <a:endParaRPr kumimoji="0" lang="en-US" altLang="ko-KR" sz="100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2917765" y="3206911"/>
            <a:ext cx="257695" cy="4016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4109" y="884346"/>
            <a:ext cx="465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인식 실행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27820" y="1792552"/>
            <a:ext cx="2222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녹음</a:t>
            </a:r>
            <a:r>
              <a:rPr kumimoji="0" lang="ko-KR" altLang="en-US" sz="1200" b="0" i="0" u="none" strike="noStrike" kern="1200" cap="none" normalizeH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파일을 텍스트로 인식 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01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752" y="2682328"/>
            <a:ext cx="2840841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인식 스피커 해킹 조사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89262" y="2568357"/>
            <a:ext cx="1577217" cy="15772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1089" y="3086249"/>
            <a:ext cx="1293565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54222" y="3429000"/>
            <a:ext cx="3745937" cy="54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서핑 어택</a:t>
            </a: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marR="0" lvl="0" indent="-228600" algn="just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spc="-150" dirty="0">
              <a:solidFill>
                <a:srgbClr val="E7E6E6">
                  <a:lumMod val="50000"/>
                </a:srgbClr>
              </a:solidFill>
              <a:latin typeface="아리따-돋움4.0(TTF)-SemiBold" panose="02020603020101020101" pitchFamily="18" charset="-127"/>
              <a:ea typeface="아리따-돋움4.0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9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2508</TotalTime>
  <Words>507</Words>
  <Application>Microsoft Office PowerPoint</Application>
  <PresentationFormat>A4 용지(210x297mm)</PresentationFormat>
  <Paragraphs>94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아리따-돋움4.0(TTF)-SemiBold</vt:lpstr>
      <vt:lpstr>Calibri Light</vt:lpstr>
      <vt:lpstr>나눔스퀘어 Bold</vt:lpstr>
      <vt:lpstr>Times New Roman</vt:lpstr>
      <vt:lpstr>맑은 고딕</vt:lpstr>
      <vt:lpstr>Wingdings</vt:lpstr>
      <vt:lpstr>Calibri</vt:lpstr>
      <vt:lpstr>나눔스퀘어 Light</vt:lpstr>
      <vt:lpstr>나눔스퀘어</vt:lpstr>
      <vt:lpstr>Arial</vt:lpstr>
      <vt:lpstr>나눔바른고딕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owner</cp:lastModifiedBy>
  <cp:revision>655</cp:revision>
  <dcterms:created xsi:type="dcterms:W3CDTF">2017-09-07T10:48:07Z</dcterms:created>
  <dcterms:modified xsi:type="dcterms:W3CDTF">2021-01-10T13:22:36Z</dcterms:modified>
</cp:coreProperties>
</file>